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BA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>
        <p:scale>
          <a:sx n="100" d="100"/>
          <a:sy n="100" d="100"/>
        </p:scale>
        <p:origin x="1699" y="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606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7318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2322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063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82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530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8473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167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616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5026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603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4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6E54E0-4F41-4B9E-9B5A-AAA30605D4C0}" type="datetimeFigureOut">
              <a:rPr lang="ko-KR" altLang="en-US" smtClean="0"/>
              <a:t>2025-01-04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7557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1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1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99BAF2-A962-D741-8437-5F464699D730}"/>
              </a:ext>
            </a:extLst>
          </p:cNvPr>
          <p:cNvSpPr txBox="1"/>
          <p:nvPr/>
        </p:nvSpPr>
        <p:spPr>
          <a:xfrm>
            <a:off x="0" y="0"/>
            <a:ext cx="6700873" cy="28397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ko-KR" sz="25000" b="1" dirty="0">
                <a:solidFill>
                  <a:srgbClr val="FF0000"/>
                </a:solidFill>
              </a:rPr>
              <a:t>DBC</a:t>
            </a:r>
            <a:endParaRPr lang="ko-KR" altLang="en-US" sz="250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8A4032-AC47-7ADD-C149-F6522E3217C3}"/>
              </a:ext>
            </a:extLst>
          </p:cNvPr>
          <p:cNvSpPr txBox="1"/>
          <p:nvPr/>
        </p:nvSpPr>
        <p:spPr>
          <a:xfrm>
            <a:off x="4558619" y="4430332"/>
            <a:ext cx="2640694" cy="276898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ko-KR" sz="25000" b="1" dirty="0">
                <a:solidFill>
                  <a:srgbClr val="A9BACD"/>
                </a:solidFill>
              </a:rPr>
              <a:t>C</a:t>
            </a:r>
            <a:endParaRPr lang="ko-KR" altLang="en-US" sz="25000" b="1" dirty="0">
              <a:solidFill>
                <a:srgbClr val="A9BAC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DCE9C3-C8AA-02C5-DCE9-FF51AA552CF9}"/>
              </a:ext>
            </a:extLst>
          </p:cNvPr>
          <p:cNvSpPr txBox="1"/>
          <p:nvPr/>
        </p:nvSpPr>
        <p:spPr>
          <a:xfrm>
            <a:off x="2391472" y="2625644"/>
            <a:ext cx="2416367" cy="194802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ko-KR" sz="20000" dirty="0"/>
              <a:t>to</a:t>
            </a:r>
            <a:endParaRPr lang="ko-KR" altLang="en-US" sz="20000" dirty="0"/>
          </a:p>
        </p:txBody>
      </p:sp>
    </p:spTree>
    <p:extLst>
      <p:ext uri="{BB962C8B-B14F-4D97-AF65-F5344CB8AC3E}">
        <p14:creationId xmlns:p14="http://schemas.microsoft.com/office/powerpoint/2010/main" val="1212422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</Words>
  <Application>Microsoft Office PowerPoint</Application>
  <PresentationFormat>사용자 지정</PresentationFormat>
  <Paragraphs>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상민 배</dc:creator>
  <cp:lastModifiedBy>상민 배</cp:lastModifiedBy>
  <cp:revision>2</cp:revision>
  <dcterms:created xsi:type="dcterms:W3CDTF">2025-01-03T15:49:58Z</dcterms:created>
  <dcterms:modified xsi:type="dcterms:W3CDTF">2025-01-03T15:55:56Z</dcterms:modified>
</cp:coreProperties>
</file>