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115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2AD9ADB-3785-D47B-5647-87A7E674EE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195C53A-6B44-2BD3-F985-B34896407D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E6666D3-F48F-995B-78D4-171B3AC8B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C795148-1ABF-261B-0A1F-C02EE63AF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CF08C88-646A-6B4C-BA39-1A1D51568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5233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15408B4-501C-1A64-197C-72ABD158D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AE72756-2E69-2A85-8F62-313DE6E79A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DFA8C85-623C-FB35-B336-1E11E827A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5704E27-D2C9-5097-E89A-2E715A700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FDD50A4-E8D7-9B46-1B01-AC64E7FF0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6200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5F75817-31D1-9640-782D-8E50B4972F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9918345-EE48-6FC0-A15C-10BF9837E0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1B27E60-D99C-0103-9C26-DCAB4A93B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A94DF0-DD97-04A0-8D2E-239105058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93A5BE3-705D-BA9E-3391-375480B21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8710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FE40642-A47F-39B6-A700-A7E26B9EE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1EE8547-44B8-01EF-8C04-32A97A803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4D6BB08-D395-613E-0F16-5F5366F49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38C7109-8C12-5090-B29E-830223852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1F25F20-8A07-BAF8-0653-6A803373D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4605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E7CC65-3FD5-B3AD-5C33-5A2F93F6B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929EC31-C89A-9898-933C-1937A1F02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374EF83-2A00-0220-A00A-9494914E4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90D4A0-32C2-A7E9-02A5-A9952FD77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B028335-DF35-4A5E-3669-9B3669613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4731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C2551C-F804-87DF-C1E3-64CA985CE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AB775F8-713C-EDEC-A669-23EC69783D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2506CA0-2D43-5AC6-41FF-81BDBE8BE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C1FD43C-A321-7750-A42A-23F7FB05B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DD0D6EE-D039-8D16-17EC-57E30C1DF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05FA999-AF93-9574-7D8E-DD982B660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8858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1D494E-A583-4434-932E-C67EA5714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E9D3038-BE2F-AEC1-2A82-F0115DBFF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A0AC744-6D8F-08BB-A539-E4E99DACB5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F46A3DD-57B7-7338-5201-DD08817052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497CE7E7-B372-7553-8914-1908F65C07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0DF7B73-9EDE-AB35-E0ED-449C71C60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70CD083-F849-B779-45D7-09456924F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080FD19-DF18-BFD3-9CC1-54CE8DDEB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0749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8BADD65-15B3-114B-BB0C-F52D261F7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01383E9-20E0-50FA-BADB-940BD6014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EC40BE4-C5EA-FC4D-F879-E8E504EB5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9598D61-5BA6-85CE-2A9C-C714F5C44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0468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B5F7FEF-5959-A502-4454-83D806FC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F8F53CE-63A5-720F-9324-7A66C99E9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986253F-075A-B9C5-D07B-8A08188C1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4677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ADADFF6-61C1-1A20-2088-BE3C2EDC6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A11CCB3-D115-BAAC-5683-F37710E2E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DFEAD04-AA64-CA5E-4002-A287B441F8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2810EDF-9ADA-551D-DFF6-E3B3775CA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70AFADE-E081-01D0-1C47-A8B542826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106E49B-2B16-994C-0C4A-C44B2EA8A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0609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C624A1E-84BD-D663-3360-4721B20E9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7F7B30E-AA01-A707-09BE-9E145055F1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3D5D23F-3F1D-4E46-4744-48B7CC231A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CBCF7D7-91F6-74A0-688F-969B45D5E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7CD604E-4D5D-ABF9-C783-023DAD472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2CE3BA-152E-2AAB-A394-CA569E1E1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9550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646D12D0-ABF9-2732-48C3-F57DAD8B5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EE1A313-0599-19AF-6E18-D2D7DBC9C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4C52D71-FD88-FBDF-272A-81F7E69463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E3BC4C-B16E-48D6-9337-AA7092454CBC}" type="datetimeFigureOut">
              <a:rPr lang="ko-KR" altLang="en-US" smtClean="0"/>
              <a:t>25-02-18-Tue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6F22D91-F2C7-30B6-922D-6D0856DE6A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E4C337C-7DEA-B211-C771-0FF955E1A5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33D97E-16D8-4D77-B031-1FC5995B8A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357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그룹 33">
            <a:extLst>
              <a:ext uri="{FF2B5EF4-FFF2-40B4-BE49-F238E27FC236}">
                <a16:creationId xmlns:a16="http://schemas.microsoft.com/office/drawing/2014/main" id="{B05D7E30-18B6-BF41-7D85-90C0981CF90C}"/>
              </a:ext>
            </a:extLst>
          </p:cNvPr>
          <p:cNvGrpSpPr/>
          <p:nvPr/>
        </p:nvGrpSpPr>
        <p:grpSpPr>
          <a:xfrm>
            <a:off x="-6623" y="418680"/>
            <a:ext cx="12066105" cy="6020640"/>
            <a:chOff x="-6623" y="418680"/>
            <a:chExt cx="12066105" cy="6020640"/>
          </a:xfrm>
        </p:grpSpPr>
        <p:pic>
          <p:nvPicPr>
            <p:cNvPr id="5" name="그림 4" descr="스크린샷, 텍스트, 소프트웨어, 컴퓨터 아이콘이(가) 표시된 사진&#10;&#10;자동 생성된 설명">
              <a:extLst>
                <a:ext uri="{FF2B5EF4-FFF2-40B4-BE49-F238E27FC236}">
                  <a16:creationId xmlns:a16="http://schemas.microsoft.com/office/drawing/2014/main" id="{DE42BE77-A4A6-5668-1F46-90C83476F8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518" y="418680"/>
              <a:ext cx="11926964" cy="6020640"/>
            </a:xfrm>
            <a:prstGeom prst="rect">
              <a:avLst/>
            </a:prstGeom>
          </p:spPr>
        </p:pic>
        <p:sp>
          <p:nvSpPr>
            <p:cNvPr id="6" name="직사각형 5">
              <a:extLst>
                <a:ext uri="{FF2B5EF4-FFF2-40B4-BE49-F238E27FC236}">
                  <a16:creationId xmlns:a16="http://schemas.microsoft.com/office/drawing/2014/main" id="{3AB9CE66-02ED-1778-C2C8-D3BA9EE22CF1}"/>
                </a:ext>
              </a:extLst>
            </p:cNvPr>
            <p:cNvSpPr/>
            <p:nvPr/>
          </p:nvSpPr>
          <p:spPr>
            <a:xfrm>
              <a:off x="214659" y="928067"/>
              <a:ext cx="299278" cy="29927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39AD7F0F-CB55-111C-C35D-219B998E9D78}"/>
                </a:ext>
              </a:extLst>
            </p:cNvPr>
            <p:cNvSpPr/>
            <p:nvPr/>
          </p:nvSpPr>
          <p:spPr>
            <a:xfrm>
              <a:off x="513937" y="928067"/>
              <a:ext cx="299278" cy="29927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A5C3B4E0-6098-AF8D-F4A1-84155C7B9362}"/>
                </a:ext>
              </a:extLst>
            </p:cNvPr>
            <p:cNvSpPr/>
            <p:nvPr/>
          </p:nvSpPr>
          <p:spPr>
            <a:xfrm>
              <a:off x="813215" y="928067"/>
              <a:ext cx="299278" cy="29927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22D62F7B-62EA-B600-DF37-B6E16DEE0242}"/>
                </a:ext>
              </a:extLst>
            </p:cNvPr>
            <p:cNvSpPr/>
            <p:nvPr/>
          </p:nvSpPr>
          <p:spPr>
            <a:xfrm>
              <a:off x="1112493" y="928067"/>
              <a:ext cx="299278" cy="29927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7EC4E235-7529-E951-C379-97715BE2E6B4}"/>
                </a:ext>
              </a:extLst>
            </p:cNvPr>
            <p:cNvSpPr/>
            <p:nvPr/>
          </p:nvSpPr>
          <p:spPr>
            <a:xfrm>
              <a:off x="1411771" y="928067"/>
              <a:ext cx="299278" cy="29927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직사각형 15">
              <a:extLst>
                <a:ext uri="{FF2B5EF4-FFF2-40B4-BE49-F238E27FC236}">
                  <a16:creationId xmlns:a16="http://schemas.microsoft.com/office/drawing/2014/main" id="{7DB5291F-F4D7-53E3-FEA4-08C0296E98CC}"/>
                </a:ext>
              </a:extLst>
            </p:cNvPr>
            <p:cNvSpPr/>
            <p:nvPr/>
          </p:nvSpPr>
          <p:spPr>
            <a:xfrm>
              <a:off x="8390629" y="3551997"/>
              <a:ext cx="784327" cy="29927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직사각형 17">
              <a:extLst>
                <a:ext uri="{FF2B5EF4-FFF2-40B4-BE49-F238E27FC236}">
                  <a16:creationId xmlns:a16="http://schemas.microsoft.com/office/drawing/2014/main" id="{DD029460-022D-7331-1423-19B92117373D}"/>
                </a:ext>
              </a:extLst>
            </p:cNvPr>
            <p:cNvSpPr/>
            <p:nvPr/>
          </p:nvSpPr>
          <p:spPr>
            <a:xfrm>
              <a:off x="9174956" y="3551997"/>
              <a:ext cx="784327" cy="29927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8775092B-0B7D-7269-1B1C-09F11F9270AC}"/>
                </a:ext>
              </a:extLst>
            </p:cNvPr>
            <p:cNvSpPr/>
            <p:nvPr/>
          </p:nvSpPr>
          <p:spPr>
            <a:xfrm>
              <a:off x="271412" y="1370771"/>
              <a:ext cx="9687871" cy="218122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직사각형 19">
              <a:extLst>
                <a:ext uri="{FF2B5EF4-FFF2-40B4-BE49-F238E27FC236}">
                  <a16:creationId xmlns:a16="http://schemas.microsoft.com/office/drawing/2014/main" id="{050D6774-DCE0-03F4-3C47-D1B7BDF7716A}"/>
                </a:ext>
              </a:extLst>
            </p:cNvPr>
            <p:cNvSpPr/>
            <p:nvPr/>
          </p:nvSpPr>
          <p:spPr>
            <a:xfrm>
              <a:off x="9959283" y="1373945"/>
              <a:ext cx="2032692" cy="90253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7E58802-57A5-9FE1-C27A-39055A079943}"/>
                </a:ext>
              </a:extLst>
            </p:cNvPr>
            <p:cNvSpPr txBox="1"/>
            <p:nvPr/>
          </p:nvSpPr>
          <p:spPr>
            <a:xfrm>
              <a:off x="235096" y="1232270"/>
              <a:ext cx="258404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ko-KR" sz="1000" b="1" dirty="0"/>
                <a:t>1</a:t>
              </a:r>
              <a:endParaRPr lang="ko-KR" altLang="en-US" sz="1000" b="1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5223B72-4139-2739-231E-1C69A8F41F3B}"/>
                </a:ext>
              </a:extLst>
            </p:cNvPr>
            <p:cNvSpPr txBox="1"/>
            <p:nvPr/>
          </p:nvSpPr>
          <p:spPr>
            <a:xfrm>
              <a:off x="533740" y="1232270"/>
              <a:ext cx="258404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ko-KR" sz="1000" b="1" dirty="0"/>
                <a:t>2</a:t>
              </a:r>
              <a:endParaRPr lang="ko-KR" altLang="en-US" sz="1000" b="1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71E89EA-E0A1-5A84-08A6-8B8C1EE691F4}"/>
                </a:ext>
              </a:extLst>
            </p:cNvPr>
            <p:cNvSpPr txBox="1"/>
            <p:nvPr/>
          </p:nvSpPr>
          <p:spPr>
            <a:xfrm>
              <a:off x="1429672" y="1232270"/>
              <a:ext cx="258404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ko-KR" sz="1000" b="1" dirty="0"/>
                <a:t>5</a:t>
              </a:r>
              <a:endParaRPr lang="ko-KR" altLang="en-US" sz="1000" b="1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84930DB-6437-2430-A04B-5C46D67C2466}"/>
                </a:ext>
              </a:extLst>
            </p:cNvPr>
            <p:cNvSpPr txBox="1"/>
            <p:nvPr/>
          </p:nvSpPr>
          <p:spPr>
            <a:xfrm>
              <a:off x="1131028" y="1232270"/>
              <a:ext cx="258404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ko-KR" sz="1000" b="1" dirty="0"/>
                <a:t>4</a:t>
              </a:r>
              <a:endParaRPr lang="ko-KR" altLang="en-US" sz="1000" b="1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FA4014E-10BB-6942-024D-B51CA11345A4}"/>
                </a:ext>
              </a:extLst>
            </p:cNvPr>
            <p:cNvSpPr txBox="1"/>
            <p:nvPr/>
          </p:nvSpPr>
          <p:spPr>
            <a:xfrm>
              <a:off x="832384" y="1232270"/>
              <a:ext cx="258404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ko-KR" sz="1000" b="1" dirty="0"/>
                <a:t>3</a:t>
              </a:r>
              <a:endParaRPr lang="ko-KR" altLang="en-US" sz="1000" b="1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166B74C-2548-0A01-3BEA-4625329C0525}"/>
                </a:ext>
              </a:extLst>
            </p:cNvPr>
            <p:cNvSpPr txBox="1"/>
            <p:nvPr/>
          </p:nvSpPr>
          <p:spPr>
            <a:xfrm>
              <a:off x="341610" y="3251156"/>
              <a:ext cx="258404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ko-KR" sz="1000" b="1" dirty="0"/>
                <a:t>6</a:t>
              </a:r>
              <a:endParaRPr lang="ko-KR" altLang="en-US" sz="1000" b="1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6E8C3EC-C46B-8300-7072-09FD8D7D01FE}"/>
                </a:ext>
              </a:extLst>
            </p:cNvPr>
            <p:cNvSpPr txBox="1"/>
            <p:nvPr/>
          </p:nvSpPr>
          <p:spPr>
            <a:xfrm>
              <a:off x="8653590" y="3309594"/>
              <a:ext cx="258404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ko-KR" sz="1000" b="1" dirty="0"/>
                <a:t>8</a:t>
              </a:r>
              <a:endParaRPr lang="ko-KR" altLang="en-US" sz="1000" b="1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71D5D4BB-2257-B570-95A9-C6016F11079A}"/>
                </a:ext>
              </a:extLst>
            </p:cNvPr>
            <p:cNvSpPr txBox="1"/>
            <p:nvPr/>
          </p:nvSpPr>
          <p:spPr>
            <a:xfrm>
              <a:off x="9437917" y="3306003"/>
              <a:ext cx="258404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ko-KR" sz="1000" b="1" dirty="0"/>
                <a:t>9</a:t>
              </a:r>
              <a:endParaRPr lang="ko-KR" altLang="en-US" sz="1000" b="1" dirty="0"/>
            </a:p>
          </p:txBody>
        </p:sp>
        <p:sp>
          <p:nvSpPr>
            <p:cNvPr id="29" name="직사각형 28">
              <a:extLst>
                <a:ext uri="{FF2B5EF4-FFF2-40B4-BE49-F238E27FC236}">
                  <a16:creationId xmlns:a16="http://schemas.microsoft.com/office/drawing/2014/main" id="{6FBF5A60-EA2C-532C-B5AC-5A353694B646}"/>
                </a:ext>
              </a:extLst>
            </p:cNvPr>
            <p:cNvSpPr/>
            <p:nvPr/>
          </p:nvSpPr>
          <p:spPr>
            <a:xfrm>
              <a:off x="270778" y="3551997"/>
              <a:ext cx="8119851" cy="29927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4A10275-0BE5-9EBB-C762-B170E00ECA5D}"/>
                </a:ext>
              </a:extLst>
            </p:cNvPr>
            <p:cNvSpPr txBox="1"/>
            <p:nvPr/>
          </p:nvSpPr>
          <p:spPr>
            <a:xfrm>
              <a:off x="-6623" y="3568586"/>
              <a:ext cx="258404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ko-KR" sz="1000" b="1" dirty="0"/>
                <a:t>7</a:t>
              </a:r>
              <a:endParaRPr lang="ko-KR" altLang="en-US" sz="1000" b="1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544E4A4-3939-C37F-E290-0E8C0DF84B80}"/>
                </a:ext>
              </a:extLst>
            </p:cNvPr>
            <p:cNvSpPr txBox="1"/>
            <p:nvPr/>
          </p:nvSpPr>
          <p:spPr>
            <a:xfrm>
              <a:off x="11592644" y="1430457"/>
              <a:ext cx="332142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ko-KR" sz="1000" b="1" dirty="0"/>
                <a:t>11</a:t>
              </a:r>
              <a:endParaRPr lang="ko-KR" altLang="en-US" sz="1000" b="1" dirty="0"/>
            </a:p>
          </p:txBody>
        </p:sp>
        <p:sp>
          <p:nvSpPr>
            <p:cNvPr id="32" name="직사각형 31">
              <a:extLst>
                <a:ext uri="{FF2B5EF4-FFF2-40B4-BE49-F238E27FC236}">
                  <a16:creationId xmlns:a16="http://schemas.microsoft.com/office/drawing/2014/main" id="{2AF7F228-ACCC-4140-4A85-8A2809FF74BD}"/>
                </a:ext>
              </a:extLst>
            </p:cNvPr>
            <p:cNvSpPr/>
            <p:nvPr/>
          </p:nvSpPr>
          <p:spPr>
            <a:xfrm>
              <a:off x="270778" y="3836226"/>
              <a:ext cx="9688505" cy="219682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DEB65129-6630-447C-1116-DF0C9BC99112}"/>
                </a:ext>
              </a:extLst>
            </p:cNvPr>
            <p:cNvSpPr txBox="1"/>
            <p:nvPr/>
          </p:nvSpPr>
          <p:spPr>
            <a:xfrm>
              <a:off x="341610" y="5678560"/>
              <a:ext cx="332142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ko-KR" sz="1000" b="1" dirty="0"/>
                <a:t>10</a:t>
              </a:r>
              <a:endParaRPr lang="ko-KR" altLang="en-US" sz="1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654254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smbae</dc:creator>
  <cp:lastModifiedBy>smbae</cp:lastModifiedBy>
  <cp:revision>1</cp:revision>
  <dcterms:created xsi:type="dcterms:W3CDTF">2025-02-18T00:45:13Z</dcterms:created>
  <dcterms:modified xsi:type="dcterms:W3CDTF">2025-02-18T00:52:46Z</dcterms:modified>
</cp:coreProperties>
</file>