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AD9ADB-3785-D47B-5647-87A7E674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195C53A-6B44-2BD3-F985-B34896407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6666D3-F48F-995B-78D4-171B3AC8B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795148-1ABF-261B-0A1F-C02EE63AF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08C88-646A-6B4C-BA39-1A1D5156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23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5408B4-501C-1A64-197C-72ABD158D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AE72756-2E69-2A85-8F62-313DE6E79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FA8C85-623C-FB35-B336-1E11E827A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704E27-D2C9-5097-E89A-2E715A70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DD50A4-E8D7-9B46-1B01-AC64E7FF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20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5F75817-31D1-9640-782D-8E50B4972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918345-EE48-6FC0-A15C-10BF9837E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B27E60-D99C-0103-9C26-DCAB4A93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A94DF0-DD97-04A0-8D2E-23910505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3A5BE3-705D-BA9E-3391-375480B2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71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E40642-A47F-39B6-A700-A7E26B9E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EE8547-44B8-01EF-8C04-32A97A803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4D6BB08-D395-613E-0F16-5F5366F4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8C7109-8C12-5090-B29E-83022385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F25F20-8A07-BAF8-0653-6A803373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60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E7CC65-3FD5-B3AD-5C33-5A2F93F6B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29EC31-C89A-9898-933C-1937A1F02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74EF83-2A00-0220-A00A-9494914E4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90D4A0-32C2-A7E9-02A5-A9952FD77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8335-DF35-4A5E-3669-9B366961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73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C2551C-F804-87DF-C1E3-64CA985CE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B775F8-713C-EDEC-A669-23EC69783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2506CA0-2D43-5AC6-41FF-81BDBE8BE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1FD43C-A321-7750-A42A-23F7FB05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D0D6EE-D039-8D16-17EC-57E30C1D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05FA999-AF93-9574-7D8E-DD982B66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5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1D494E-A583-4434-932E-C67EA5714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9D3038-BE2F-AEC1-2A82-F0115DBFF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0AC744-6D8F-08BB-A539-E4E99DACB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F46A3DD-57B7-7338-5201-DD0881705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97CE7E7-B372-7553-8914-1908F65C0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0DF7B73-9EDE-AB35-E0ED-449C71C6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70CD083-F849-B779-45D7-09456924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080FD19-DF18-BFD3-9CC1-54CE8DDE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74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BADD65-15B3-114B-BB0C-F52D261F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1383E9-20E0-50FA-BADB-940BD601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EC40BE4-C5EA-FC4D-F879-E8E504EB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9598D61-5BA6-85CE-2A9C-C714F5C4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46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B5F7FEF-5959-A502-4454-83D806FC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F8F53CE-63A5-720F-9324-7A66C99E9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986253F-075A-B9C5-D07B-8A08188C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467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DADFF6-61C1-1A20-2088-BE3C2EDC6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11CCB3-D115-BAAC-5683-F37710E2E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FEAD04-AA64-CA5E-4002-A287B441F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2810EDF-9ADA-551D-DFF6-E3B3775C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0AFADE-E081-01D0-1C47-A8B54282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06E49B-2B16-994C-0C4A-C44B2EA8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60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624A1E-84BD-D663-3360-4721B20E9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7F7B30E-AA01-A707-09BE-9E145055F1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3D5D23F-3F1D-4E46-4744-48B7CC231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BCF7D7-91F6-74A0-688F-969B45D5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CD604E-4D5D-ABF9-C783-023DAD47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2CE3BA-152E-2AAB-A394-CA569E1E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55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46D12D0-ABF9-2732-48C3-F57DAD8B5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E1A313-0599-19AF-6E18-D2D7DBC9C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C52D71-FD88-FBDF-272A-81F7E6946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F22D91-F2C7-30B6-922D-6D0856DE6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4C337C-7DEA-B211-C771-0FF955E1A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35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>
            <a:extLst>
              <a:ext uri="{FF2B5EF4-FFF2-40B4-BE49-F238E27FC236}">
                <a16:creationId xmlns:a16="http://schemas.microsoft.com/office/drawing/2014/main" id="{B05D7E30-18B6-BF41-7D85-90C0981CF90C}"/>
              </a:ext>
            </a:extLst>
          </p:cNvPr>
          <p:cNvGrpSpPr/>
          <p:nvPr/>
        </p:nvGrpSpPr>
        <p:grpSpPr>
          <a:xfrm>
            <a:off x="-6623" y="418680"/>
            <a:ext cx="12066105" cy="6020640"/>
            <a:chOff x="-6623" y="418680"/>
            <a:chExt cx="12066105" cy="6020640"/>
          </a:xfrm>
        </p:grpSpPr>
        <p:pic>
          <p:nvPicPr>
            <p:cNvPr id="5" name="그림 4" descr="스크린샷, 텍스트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DE42BE77-A4A6-5668-1F46-90C83476F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3AB9CE66-02ED-1778-C2C8-D3BA9EE22CF1}"/>
                </a:ext>
              </a:extLst>
            </p:cNvPr>
            <p:cNvSpPr/>
            <p:nvPr/>
          </p:nvSpPr>
          <p:spPr>
            <a:xfrm>
              <a:off x="214659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39AD7F0F-CB55-111C-C35D-219B998E9D78}"/>
                </a:ext>
              </a:extLst>
            </p:cNvPr>
            <p:cNvSpPr/>
            <p:nvPr/>
          </p:nvSpPr>
          <p:spPr>
            <a:xfrm>
              <a:off x="513937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A5C3B4E0-6098-AF8D-F4A1-84155C7B9362}"/>
                </a:ext>
              </a:extLst>
            </p:cNvPr>
            <p:cNvSpPr/>
            <p:nvPr/>
          </p:nvSpPr>
          <p:spPr>
            <a:xfrm>
              <a:off x="813215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22D62F7B-62EA-B600-DF37-B6E16DEE0242}"/>
                </a:ext>
              </a:extLst>
            </p:cNvPr>
            <p:cNvSpPr/>
            <p:nvPr/>
          </p:nvSpPr>
          <p:spPr>
            <a:xfrm>
              <a:off x="1112493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EC4E235-7529-E951-C379-97715BE2E6B4}"/>
                </a:ext>
              </a:extLst>
            </p:cNvPr>
            <p:cNvSpPr/>
            <p:nvPr/>
          </p:nvSpPr>
          <p:spPr>
            <a:xfrm>
              <a:off x="1411771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7DB5291F-F4D7-53E3-FEA4-08C0296E98CC}"/>
                </a:ext>
              </a:extLst>
            </p:cNvPr>
            <p:cNvSpPr/>
            <p:nvPr/>
          </p:nvSpPr>
          <p:spPr>
            <a:xfrm>
              <a:off x="8390629" y="3551997"/>
              <a:ext cx="784327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DD029460-022D-7331-1423-19B92117373D}"/>
                </a:ext>
              </a:extLst>
            </p:cNvPr>
            <p:cNvSpPr/>
            <p:nvPr/>
          </p:nvSpPr>
          <p:spPr>
            <a:xfrm>
              <a:off x="9174956" y="3551997"/>
              <a:ext cx="784327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8775092B-0B7D-7269-1B1C-09F11F9270AC}"/>
                </a:ext>
              </a:extLst>
            </p:cNvPr>
            <p:cNvSpPr/>
            <p:nvPr/>
          </p:nvSpPr>
          <p:spPr>
            <a:xfrm>
              <a:off x="271412" y="1370771"/>
              <a:ext cx="9687871" cy="21812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050D6774-DCE0-03F4-3C47-D1B7BDF7716A}"/>
                </a:ext>
              </a:extLst>
            </p:cNvPr>
            <p:cNvSpPr/>
            <p:nvPr/>
          </p:nvSpPr>
          <p:spPr>
            <a:xfrm>
              <a:off x="9959283" y="1373945"/>
              <a:ext cx="2032692" cy="90253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E58802-57A5-9FE1-C27A-39055A079943}"/>
                </a:ext>
              </a:extLst>
            </p:cNvPr>
            <p:cNvSpPr txBox="1"/>
            <p:nvPr/>
          </p:nvSpPr>
          <p:spPr>
            <a:xfrm>
              <a:off x="235096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</a:t>
              </a:r>
              <a:endParaRPr lang="ko-KR" altLang="en-US" sz="1000" b="1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5223B72-4139-2739-231E-1C69A8F41F3B}"/>
                </a:ext>
              </a:extLst>
            </p:cNvPr>
            <p:cNvSpPr txBox="1"/>
            <p:nvPr/>
          </p:nvSpPr>
          <p:spPr>
            <a:xfrm>
              <a:off x="533740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2</a:t>
              </a:r>
              <a:endParaRPr lang="ko-KR" altLang="en-US" sz="1000" b="1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71E89EA-E0A1-5A84-08A6-8B8C1EE691F4}"/>
                </a:ext>
              </a:extLst>
            </p:cNvPr>
            <p:cNvSpPr txBox="1"/>
            <p:nvPr/>
          </p:nvSpPr>
          <p:spPr>
            <a:xfrm>
              <a:off x="1429672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5</a:t>
              </a:r>
              <a:endParaRPr lang="ko-KR" altLang="en-US" sz="1000" b="1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84930DB-6437-2430-A04B-5C46D67C2466}"/>
                </a:ext>
              </a:extLst>
            </p:cNvPr>
            <p:cNvSpPr txBox="1"/>
            <p:nvPr/>
          </p:nvSpPr>
          <p:spPr>
            <a:xfrm>
              <a:off x="1131028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4</a:t>
              </a:r>
              <a:endParaRPr lang="ko-KR" altLang="en-US" sz="1000" b="1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FA4014E-10BB-6942-024D-B51CA11345A4}"/>
                </a:ext>
              </a:extLst>
            </p:cNvPr>
            <p:cNvSpPr txBox="1"/>
            <p:nvPr/>
          </p:nvSpPr>
          <p:spPr>
            <a:xfrm>
              <a:off x="832384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3</a:t>
              </a:r>
              <a:endParaRPr lang="ko-KR" altLang="en-US" sz="1000" b="1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66B74C-2548-0A01-3BEA-4625329C0525}"/>
                </a:ext>
              </a:extLst>
            </p:cNvPr>
            <p:cNvSpPr txBox="1"/>
            <p:nvPr/>
          </p:nvSpPr>
          <p:spPr>
            <a:xfrm>
              <a:off x="341610" y="3251156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6</a:t>
              </a:r>
              <a:endParaRPr lang="ko-KR" altLang="en-US" sz="1000" b="1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6E8C3EC-C46B-8300-7072-09FD8D7D01FE}"/>
                </a:ext>
              </a:extLst>
            </p:cNvPr>
            <p:cNvSpPr txBox="1"/>
            <p:nvPr/>
          </p:nvSpPr>
          <p:spPr>
            <a:xfrm>
              <a:off x="8653590" y="3309594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8</a:t>
              </a:r>
              <a:endParaRPr lang="ko-KR" altLang="en-US" sz="1000" b="1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1D5D4BB-2257-B570-95A9-C6016F11079A}"/>
                </a:ext>
              </a:extLst>
            </p:cNvPr>
            <p:cNvSpPr txBox="1"/>
            <p:nvPr/>
          </p:nvSpPr>
          <p:spPr>
            <a:xfrm>
              <a:off x="9437917" y="3306003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9</a:t>
              </a:r>
              <a:endParaRPr lang="ko-KR" altLang="en-US" sz="1000" b="1" dirty="0"/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6FBF5A60-EA2C-532C-B5AC-5A353694B646}"/>
                </a:ext>
              </a:extLst>
            </p:cNvPr>
            <p:cNvSpPr/>
            <p:nvPr/>
          </p:nvSpPr>
          <p:spPr>
            <a:xfrm>
              <a:off x="270778" y="3551997"/>
              <a:ext cx="8119851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4A10275-0BE5-9EBB-C762-B170E00ECA5D}"/>
                </a:ext>
              </a:extLst>
            </p:cNvPr>
            <p:cNvSpPr txBox="1"/>
            <p:nvPr/>
          </p:nvSpPr>
          <p:spPr>
            <a:xfrm>
              <a:off x="-6623" y="3568586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7</a:t>
              </a:r>
              <a:endParaRPr lang="ko-KR" altLang="en-US" sz="1000" b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544E4A4-3939-C37F-E290-0E8C0DF84B80}"/>
                </a:ext>
              </a:extLst>
            </p:cNvPr>
            <p:cNvSpPr txBox="1"/>
            <p:nvPr/>
          </p:nvSpPr>
          <p:spPr>
            <a:xfrm>
              <a:off x="11592644" y="1430457"/>
              <a:ext cx="33214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11</a:t>
              </a:r>
              <a:endParaRPr lang="ko-KR" altLang="en-US" sz="1000" b="1" dirty="0"/>
            </a:p>
          </p:txBody>
        </p:sp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2AF7F228-ACCC-4140-4A85-8A2809FF74BD}"/>
                </a:ext>
              </a:extLst>
            </p:cNvPr>
            <p:cNvSpPr/>
            <p:nvPr/>
          </p:nvSpPr>
          <p:spPr>
            <a:xfrm>
              <a:off x="270778" y="3836226"/>
              <a:ext cx="9688505" cy="21968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EB65129-6630-447C-1116-DF0C9BC99112}"/>
                </a:ext>
              </a:extLst>
            </p:cNvPr>
            <p:cNvSpPr txBox="1"/>
            <p:nvPr/>
          </p:nvSpPr>
          <p:spPr>
            <a:xfrm>
              <a:off x="341610" y="5678560"/>
              <a:ext cx="33214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10</a:t>
              </a:r>
              <a:endParaRPr lang="ko-KR" altLang="en-US" sz="1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5425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4EC15B8D-2725-3ADF-0978-A619B7E67185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5" name="그림 4" descr="텍스트, 스크린샷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273D8A67-7568-469E-BCE8-9F0449EB15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B695B93B-E20D-76BC-5B48-B0FB7757FA7A}"/>
                </a:ext>
              </a:extLst>
            </p:cNvPr>
            <p:cNvSpPr/>
            <p:nvPr/>
          </p:nvSpPr>
          <p:spPr>
            <a:xfrm>
              <a:off x="214659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0940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8678D0FA-02D2-8146-3238-36F088054B1E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5" name="그림 4" descr="텍스트, 스크린샷, 소프트웨어, 디스플레이이(가) 표시된 사진&#10;&#10;자동 생성된 설명">
              <a:extLst>
                <a:ext uri="{FF2B5EF4-FFF2-40B4-BE49-F238E27FC236}">
                  <a16:creationId xmlns:a16="http://schemas.microsoft.com/office/drawing/2014/main" id="{75536CEF-83C4-151C-A34B-ABCA3BDB8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83B62C41-3049-6FBB-DE48-82E42EFCC3C8}"/>
                </a:ext>
              </a:extLst>
            </p:cNvPr>
            <p:cNvSpPr/>
            <p:nvPr/>
          </p:nvSpPr>
          <p:spPr>
            <a:xfrm>
              <a:off x="813215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859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id="{634303D7-6205-F933-DC66-E0AF8FC23D25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3" name="그림 2" descr="텍스트, 스크린샷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0553DB3D-AE73-FBF4-EF1A-F808498CB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D36DDB51-9F77-1DA4-1893-45330FB31207}"/>
                </a:ext>
              </a:extLst>
            </p:cNvPr>
            <p:cNvSpPr/>
            <p:nvPr/>
          </p:nvSpPr>
          <p:spPr>
            <a:xfrm>
              <a:off x="8390629" y="3551997"/>
              <a:ext cx="784327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006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FB4C7300-F325-7AE7-8531-140246CC64E7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3" name="그림 2" descr="텍스트, 스크린샷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DDD23470-1C60-E23D-8515-1E6DB9C10B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E66A4E45-35C4-F05E-55C9-B128514C8D92}"/>
                </a:ext>
              </a:extLst>
            </p:cNvPr>
            <p:cNvSpPr/>
            <p:nvPr/>
          </p:nvSpPr>
          <p:spPr>
            <a:xfrm>
              <a:off x="9959283" y="1373944"/>
              <a:ext cx="2032692" cy="1577977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25757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580AE5DE-748C-2000-C9F5-FAF519870B57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3" name="그림 2" descr="텍스트, 스크린샷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827D2E43-9022-BAFE-EC10-FB6B85320C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4FF05485-C551-AB8F-7DDF-27464814C38B}"/>
                </a:ext>
              </a:extLst>
            </p:cNvPr>
            <p:cNvSpPr/>
            <p:nvPr/>
          </p:nvSpPr>
          <p:spPr>
            <a:xfrm>
              <a:off x="1411771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3783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8CE7D390-DF51-D89F-91CE-A93DAFB35990}"/>
              </a:ext>
            </a:extLst>
          </p:cNvPr>
          <p:cNvGrpSpPr/>
          <p:nvPr/>
        </p:nvGrpSpPr>
        <p:grpSpPr>
          <a:xfrm>
            <a:off x="132518" y="418680"/>
            <a:ext cx="11926964" cy="6020640"/>
            <a:chOff x="132518" y="418680"/>
            <a:chExt cx="11926964" cy="6020640"/>
          </a:xfrm>
        </p:grpSpPr>
        <p:pic>
          <p:nvPicPr>
            <p:cNvPr id="2" name="그림 1" descr="텍스트, 스크린샷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39D40A6C-A883-5E5B-608F-E1A85E5323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ED674249-EF38-23F0-FDF0-1378D9D5C5FF}"/>
                </a:ext>
              </a:extLst>
            </p:cNvPr>
            <p:cNvSpPr/>
            <p:nvPr/>
          </p:nvSpPr>
          <p:spPr>
            <a:xfrm>
              <a:off x="132518" y="6140042"/>
              <a:ext cx="642734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9408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Office PowerPoint</Application>
  <PresentationFormat>와이드스크린</PresentationFormat>
  <Paragraphs>11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smbae</dc:creator>
  <cp:lastModifiedBy>smbae</cp:lastModifiedBy>
  <cp:revision>4</cp:revision>
  <dcterms:created xsi:type="dcterms:W3CDTF">2025-02-18T00:45:13Z</dcterms:created>
  <dcterms:modified xsi:type="dcterms:W3CDTF">2025-02-18T01:53:03Z</dcterms:modified>
</cp:coreProperties>
</file>