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A9B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60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731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32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63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30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8473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167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616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0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03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4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6E54E0-4F41-4B9E-9B5A-AAA30605D4C0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755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1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1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99BAF2-A962-D741-8437-5F464699D730}"/>
              </a:ext>
            </a:extLst>
          </p:cNvPr>
          <p:cNvSpPr txBox="1"/>
          <p:nvPr/>
        </p:nvSpPr>
        <p:spPr>
          <a:xfrm>
            <a:off x="0" y="2179760"/>
            <a:ext cx="7199313" cy="28397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ko-KR" sz="28000" b="1" dirty="0">
                <a:solidFill>
                  <a:srgbClr val="FF5050"/>
                </a:solidFill>
              </a:rPr>
              <a:t>DB</a:t>
            </a:r>
            <a:r>
              <a:rPr lang="en-US" altLang="ko-KR" sz="28000" b="1" dirty="0">
                <a:solidFill>
                  <a:srgbClr val="A9BACD"/>
                </a:solidFill>
              </a:rPr>
              <a:t>C</a:t>
            </a:r>
            <a:endParaRPr lang="ko-KR" altLang="en-US" sz="28000" b="1" dirty="0">
              <a:solidFill>
                <a:srgbClr val="A9BA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422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상민 배</dc:creator>
  <cp:lastModifiedBy>상민 배</cp:lastModifiedBy>
  <cp:revision>5</cp:revision>
  <dcterms:created xsi:type="dcterms:W3CDTF">2025-01-03T15:49:58Z</dcterms:created>
  <dcterms:modified xsi:type="dcterms:W3CDTF">2025-01-06T13:49:42Z</dcterms:modified>
</cp:coreProperties>
</file>